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82" r:id="rId34"/>
    <p:sldId id="28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94943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8962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661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128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6611" cy="369332"/>
              </a:xfrm>
              <a:prstGeom prst="rect">
                <a:avLst/>
              </a:prstGeom>
              <a:blipFill rotWithShape="0">
                <a:blip r:embed="rId11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1288" cy="369332"/>
              </a:xfrm>
              <a:prstGeom prst="rect">
                <a:avLst/>
              </a:prstGeom>
              <a:blipFill rotWithShape="0">
                <a:blip r:embed="rId12"/>
                <a:stretch>
                  <a:fillRect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 rotWithShape="0">
                <a:blip r:embed="rId13"/>
                <a:stretch>
                  <a:fillRect r="-14634"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4213" y="5867785"/>
            <a:ext cx="0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0237" y="5867785"/>
            <a:ext cx="2661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7913" y="5867782"/>
            <a:ext cx="0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9493938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979227" y="1046654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8235251" y="1051136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6610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128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6611" cy="369332"/>
              </a:xfrm>
              <a:prstGeom prst="rect">
                <a:avLst/>
              </a:prstGeom>
              <a:blipFill>
                <a:blip r:embed="rId9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1288" cy="369332"/>
              </a:xfrm>
              <a:prstGeom prst="rect">
                <a:avLst/>
              </a:prstGeom>
              <a:blipFill>
                <a:blip r:embed="rId10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9323" y="6180488"/>
            <a:ext cx="0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5347" y="6180488"/>
            <a:ext cx="2661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3020" y="6180488"/>
            <a:ext cx="0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V="1">
            <a:off x="8779045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V="1">
            <a:off x="6264334" y="488420"/>
            <a:ext cx="0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H="1" flipV="1">
            <a:off x="7520358" y="492902"/>
            <a:ext cx="2662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279</Words>
  <Application>Microsoft Office PowerPoint</Application>
  <PresentationFormat>와이드스크린</PresentationFormat>
  <Paragraphs>222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67</cp:revision>
  <dcterms:created xsi:type="dcterms:W3CDTF">2017-12-25T21:25:09Z</dcterms:created>
  <dcterms:modified xsi:type="dcterms:W3CDTF">2018-01-01T03:09:06Z</dcterms:modified>
</cp:coreProperties>
</file>